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69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27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4476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328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3048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72367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503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8640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6584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3795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8977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136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5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1382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5498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1996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4E05226-D889-FE4A-B072-25FC942EB01E}" type="datetimeFigureOut">
              <a:rPr lang="ru-RU" smtClean="0"/>
              <a:t>15.01.2020</a:t>
            </a:fld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028C1718-F6EF-1946-BA19-2CDAAF621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67022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70" r:id="rId1"/>
    <p:sldLayoutId id="2147484071" r:id="rId2"/>
    <p:sldLayoutId id="2147484072" r:id="rId3"/>
    <p:sldLayoutId id="2147484073" r:id="rId4"/>
    <p:sldLayoutId id="2147484074" r:id="rId5"/>
    <p:sldLayoutId id="2147484075" r:id="rId6"/>
    <p:sldLayoutId id="2147484076" r:id="rId7"/>
    <p:sldLayoutId id="2147484077" r:id="rId8"/>
    <p:sldLayoutId id="2147484078" r:id="rId9"/>
    <p:sldLayoutId id="2147484079" r:id="rId10"/>
    <p:sldLayoutId id="2147484080" r:id="rId11"/>
    <p:sldLayoutId id="2147484081" r:id="rId12"/>
    <p:sldLayoutId id="2147484082" r:id="rId13"/>
    <p:sldLayoutId id="2147484083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C4743-21A3-FD46-8BC0-0AABB76CB4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Gem Hour</a:t>
            </a:r>
            <a:endParaRPr lang="ru-RU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91F919-2C79-094B-86F9-3F07E6AABD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Выполнил: Тимофеев Данил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CF5300-5C3B-8C45-81CE-AF4124BC8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495552"/>
            <a:ext cx="4775062" cy="522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436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3E680-0BF9-9A48-996C-DEF729675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Gem Hour?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A4BBA-9206-194A-987C-7274880D7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Бесконечная игра тайм-киллер</a:t>
            </a:r>
          </a:p>
          <a:p>
            <a:r>
              <a:rPr lang="ru-RU" sz="2000" dirty="0"/>
              <a:t>Вдохновлена идеей про игры </a:t>
            </a:r>
            <a:r>
              <a:rPr lang="en-US" sz="2000" dirty="0"/>
              <a:t>‘</a:t>
            </a:r>
            <a:r>
              <a:rPr lang="ru-RU" sz="2000" dirty="0"/>
              <a:t>три в ряд</a:t>
            </a:r>
            <a:r>
              <a:rPr lang="en-US" sz="2000" dirty="0"/>
              <a:t>’</a:t>
            </a:r>
            <a:endParaRPr lang="ru-RU" sz="2000" dirty="0"/>
          </a:p>
          <a:p>
            <a:endParaRPr lang="ru-R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1697A7-6157-5849-B26C-D8CDFC624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123" y="2547694"/>
            <a:ext cx="4066268" cy="331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554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BDF0A-9134-B149-ACFB-70A596D37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3C758-3257-4148-9620-A07D2642A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Написать рабочую игру, в которую будет нескучно играть</a:t>
            </a:r>
          </a:p>
        </p:txBody>
      </p:sp>
    </p:spTree>
    <p:extLst>
      <p:ext uri="{BB962C8B-B14F-4D97-AF65-F5344CB8AC3E}">
        <p14:creationId xmlns:p14="http://schemas.microsoft.com/office/powerpoint/2010/main" val="1079147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E61D7-6468-0645-B7EF-AC422318F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75431-76D6-1046-A41A-92FE0A34D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Class Painter</a:t>
            </a:r>
          </a:p>
          <a:p>
            <a:r>
              <a:rPr lang="en-US" sz="2800" dirty="0"/>
              <a:t>Class Game</a:t>
            </a:r>
          </a:p>
          <a:p>
            <a:r>
              <a:rPr lang="en-US" sz="2800" dirty="0"/>
              <a:t>Class Field</a:t>
            </a:r>
          </a:p>
          <a:p>
            <a:pPr marL="0" indent="0">
              <a:buNone/>
            </a:pPr>
            <a:endParaRPr lang="ru-RU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6874AA-3FE6-7C4C-AF02-BA984709C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585" y="2092373"/>
            <a:ext cx="6350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21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6F662-C54B-B348-83D0-98B503305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Трудности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894B6-7397-9E47-B804-075C1DA45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Нахождение спрайтов для игры</a:t>
            </a:r>
          </a:p>
          <a:p>
            <a:r>
              <a:rPr lang="ru-RU" sz="2400" dirty="0"/>
              <a:t>Оптимизация</a:t>
            </a:r>
          </a:p>
          <a:p>
            <a:r>
              <a:rPr lang="ru-RU" sz="2400" dirty="0"/>
              <a:t>Нахождение багов</a:t>
            </a:r>
          </a:p>
        </p:txBody>
      </p:sp>
    </p:spTree>
    <p:extLst>
      <p:ext uri="{BB962C8B-B14F-4D97-AF65-F5344CB8AC3E}">
        <p14:creationId xmlns:p14="http://schemas.microsoft.com/office/powerpoint/2010/main" val="3724506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F96BD-21A4-EB4E-A9E1-54A0B00C1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10B64-94C5-EE49-9D9F-CB70CE55D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93D52D-132A-E645-A58C-6E1B8D841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079" y="1727677"/>
            <a:ext cx="4231227" cy="46257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6BB717-2E05-0D4D-A06C-73BBFEA70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5599" y="932413"/>
            <a:ext cx="3640295" cy="39442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105D85-6542-E94B-8B25-4861030C5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952" y="932413"/>
            <a:ext cx="3254834" cy="356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162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83A5B-9A15-AF4C-932C-5C321BA57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51185-5C6C-BB48-943A-88D3834AF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В целом, я доволен своей работой, но у игры большой потенциал для разнообразных фишек, которые можно реализовать в будущем. Например, различные бонусы или режимы игры. Также, можно переработать управление для компьютера и сделать версию на</a:t>
            </a:r>
            <a:r>
              <a:rPr lang="en-US" sz="2000" dirty="0"/>
              <a:t> Android</a:t>
            </a:r>
            <a:r>
              <a:rPr lang="ru-RU" sz="2000" dirty="0"/>
              <a:t>, так как на смартфоне в данную игру играть удобнее.</a:t>
            </a:r>
          </a:p>
        </p:txBody>
      </p:sp>
    </p:spTree>
    <p:extLst>
      <p:ext uri="{BB962C8B-B14F-4D97-AF65-F5344CB8AC3E}">
        <p14:creationId xmlns:p14="http://schemas.microsoft.com/office/powerpoint/2010/main" val="26152226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{E3AB1953-C1EA-2547-982A-0C814B90C29B}tf10001121</Template>
  <TotalTime>24</TotalTime>
  <Words>104</Words>
  <Application>Microsoft Macintosh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Century Gothic</vt:lpstr>
      <vt:lpstr>Wingdings 2</vt:lpstr>
      <vt:lpstr>Quotable</vt:lpstr>
      <vt:lpstr>Gem Hour</vt:lpstr>
      <vt:lpstr>Что такое Gem Hour?</vt:lpstr>
      <vt:lpstr>Цель проекта</vt:lpstr>
      <vt:lpstr>Реализация</vt:lpstr>
      <vt:lpstr>Трудности</vt:lpstr>
      <vt:lpstr>PowerPoint Presentation</vt:lpstr>
      <vt:lpstr>Заключение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Gem Hour</dc:title>
  <dc:creator>RandoM</dc:creator>
  <cp:lastModifiedBy>RandoM</cp:lastModifiedBy>
  <cp:revision>4</cp:revision>
  <dcterms:created xsi:type="dcterms:W3CDTF">2020-01-15T18:31:25Z</dcterms:created>
  <dcterms:modified xsi:type="dcterms:W3CDTF">2020-01-15T18:55:36Z</dcterms:modified>
</cp:coreProperties>
</file>

<file path=docProps/thumbnail.jpeg>
</file>